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«Огонь, нас не тронь!»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9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3500462" cy="466728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дети получают  знания об основных предметах, опасных для жизни и здоровья, запоминают пословицы, отгадывают загадки, самостоятельно делают выводы о последствиях неосторожного обращения с огнем.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детей развивается  внимание, логическое мышление, воображение.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ЛЭПБУКом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это способ для повторения, закрепления и систематизирования изученного материала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095779" cy="3071834"/>
          </a:xfrm>
          <a:prstGeom prst="rect">
            <a:avLst/>
          </a:prstGeom>
        </p:spPr>
      </p:pic>
      <p:pic>
        <p:nvPicPr>
          <p:cNvPr id="3" name="Рисунок 2" descr="IMG_2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290"/>
            <a:ext cx="4048153" cy="3036115"/>
          </a:xfrm>
          <a:prstGeom prst="rect">
            <a:avLst/>
          </a:prstGeom>
        </p:spPr>
      </p:pic>
      <p:pic>
        <p:nvPicPr>
          <p:cNvPr id="4" name="Рисунок 3" descr="IMG_29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20416"/>
            <a:ext cx="4164360" cy="3123270"/>
          </a:xfrm>
          <a:prstGeom prst="rect">
            <a:avLst/>
          </a:prstGeom>
        </p:spPr>
      </p:pic>
      <p:pic>
        <p:nvPicPr>
          <p:cNvPr id="5" name="Рисунок 4" descr="IMG_29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3940" y="3500438"/>
            <a:ext cx="409577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4071966" cy="5429288"/>
          </a:xfrm>
          <a:prstGeom prst="rect">
            <a:avLst/>
          </a:prstGeom>
        </p:spPr>
      </p:pic>
      <p:pic>
        <p:nvPicPr>
          <p:cNvPr id="3" name="Рисунок 2" descr="IMG_2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571480"/>
            <a:ext cx="4071966" cy="54292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64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ЛЭПБУК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</dc:title>
  <dc:creator>USER</dc:creator>
  <cp:lastModifiedBy>ikhrome</cp:lastModifiedBy>
  <cp:revision>6</cp:revision>
  <dcterms:created xsi:type="dcterms:W3CDTF">2019-04-10T15:21:05Z</dcterms:created>
  <dcterms:modified xsi:type="dcterms:W3CDTF">2019-04-11T15:56:10Z</dcterms:modified>
</cp:coreProperties>
</file>